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BB33-BE15-4B93-998C-ED5CE82127A6}" type="datetimeFigureOut">
              <a:rPr lang="en-GB" smtClean="0"/>
              <a:pPr/>
              <a:t>31/03/2011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56D4-CB93-48A9-AA05-B2DA43246E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BB33-BE15-4B93-998C-ED5CE82127A6}" type="datetimeFigureOut">
              <a:rPr lang="en-GB" smtClean="0"/>
              <a:pPr/>
              <a:t>31/03/2011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56D4-CB93-48A9-AA05-B2DA43246E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BB33-BE15-4B93-998C-ED5CE82127A6}" type="datetimeFigureOut">
              <a:rPr lang="en-GB" smtClean="0"/>
              <a:pPr/>
              <a:t>31/03/2011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56D4-CB93-48A9-AA05-B2DA43246E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BB33-BE15-4B93-998C-ED5CE82127A6}" type="datetimeFigureOut">
              <a:rPr lang="en-GB" smtClean="0"/>
              <a:pPr/>
              <a:t>31/03/2011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56D4-CB93-48A9-AA05-B2DA43246E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BB33-BE15-4B93-998C-ED5CE82127A6}" type="datetimeFigureOut">
              <a:rPr lang="en-GB" smtClean="0"/>
              <a:pPr/>
              <a:t>31/03/2011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56D4-CB93-48A9-AA05-B2DA43246E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BB33-BE15-4B93-998C-ED5CE82127A6}" type="datetimeFigureOut">
              <a:rPr lang="en-GB" smtClean="0"/>
              <a:pPr/>
              <a:t>31/03/2011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56D4-CB93-48A9-AA05-B2DA43246E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BB33-BE15-4B93-998C-ED5CE82127A6}" type="datetimeFigureOut">
              <a:rPr lang="en-GB" smtClean="0"/>
              <a:pPr/>
              <a:t>31/03/2011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56D4-CB93-48A9-AA05-B2DA43246E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BB33-BE15-4B93-998C-ED5CE82127A6}" type="datetimeFigureOut">
              <a:rPr lang="en-GB" smtClean="0"/>
              <a:pPr/>
              <a:t>31/03/2011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56D4-CB93-48A9-AA05-B2DA43246E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BB33-BE15-4B93-998C-ED5CE82127A6}" type="datetimeFigureOut">
              <a:rPr lang="en-GB" smtClean="0"/>
              <a:pPr/>
              <a:t>31/03/2011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56D4-CB93-48A9-AA05-B2DA43246E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BB33-BE15-4B93-998C-ED5CE82127A6}" type="datetimeFigureOut">
              <a:rPr lang="en-GB" smtClean="0"/>
              <a:pPr/>
              <a:t>31/03/2011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56D4-CB93-48A9-AA05-B2DA43246E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BB33-BE15-4B93-998C-ED5CE82127A6}" type="datetimeFigureOut">
              <a:rPr lang="en-GB" smtClean="0"/>
              <a:pPr/>
              <a:t>31/03/2011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56D4-CB93-48A9-AA05-B2DA43246E1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2BB33-BE15-4B93-998C-ED5CE82127A6}" type="datetimeFigureOut">
              <a:rPr lang="en-GB" smtClean="0"/>
              <a:pPr/>
              <a:t>31/03/2011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556D4-CB93-48A9-AA05-B2DA43246E1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3429000"/>
            <a:ext cx="7772400" cy="1470025"/>
          </a:xfrm>
        </p:spPr>
        <p:txBody>
          <a:bodyPr>
            <a:normAutofit/>
          </a:bodyPr>
          <a:lstStyle/>
          <a:p>
            <a:r>
              <a:rPr lang="en-GB" dirty="0" smtClean="0"/>
              <a:t>Portfolio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772816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Jenny Papworth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Application to Foundation Diploma in Art and Design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University for the Creative Arts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9073" y="1600200"/>
            <a:ext cx="25458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923928" y="39537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Spoon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067944" y="6926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2b</a:t>
            </a:r>
            <a:r>
              <a:rPr lang="en-GB" i="1" dirty="0" smtClean="0"/>
              <a:t> </a:t>
            </a:r>
            <a:r>
              <a:rPr lang="en-GB" sz="1600" i="1" dirty="0" smtClean="0"/>
              <a:t>pencil</a:t>
            </a:r>
            <a:endParaRPr lang="en-GB" sz="1600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Nectarines</a:t>
            </a:r>
            <a:r>
              <a:rPr lang="en-GB" sz="2000" i="1" dirty="0" smtClean="0"/>
              <a:t/>
            </a:r>
            <a:br>
              <a:rPr lang="en-GB" sz="2000" i="1" dirty="0" smtClean="0"/>
            </a:br>
            <a:r>
              <a:rPr lang="en-GB" sz="1600" i="1" dirty="0" smtClean="0"/>
              <a:t>soft pastel</a:t>
            </a:r>
            <a:endParaRPr lang="en-GB" sz="1600" i="1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556792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Nectarines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i="1" dirty="0" smtClean="0"/>
              <a:t>original photograph</a:t>
            </a:r>
            <a:endParaRPr lang="en-GB" sz="1600" i="1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White Jug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i="1" dirty="0" smtClean="0"/>
              <a:t>soft pastel and white acrylic</a:t>
            </a:r>
            <a:endParaRPr lang="en-GB" sz="1600" i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6027" y="1600200"/>
            <a:ext cx="34119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Daffodil Head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i="1" dirty="0" smtClean="0"/>
              <a:t>soft pastel </a:t>
            </a:r>
            <a:endParaRPr lang="en-GB" sz="1600" i="1" dirty="0"/>
          </a:p>
        </p:txBody>
      </p:sp>
      <p:pic>
        <p:nvPicPr>
          <p:cNvPr id="131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6413" y="1600200"/>
            <a:ext cx="541117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Apples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i="1" dirty="0" smtClean="0"/>
              <a:t>soft pastel</a:t>
            </a:r>
            <a:endParaRPr lang="en-GB" sz="1600" i="1" dirty="0"/>
          </a:p>
        </p:txBody>
      </p:sp>
      <p:pic>
        <p:nvPicPr>
          <p:cNvPr id="132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5278" y="1600200"/>
            <a:ext cx="51134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/>
          <a:lstStyle/>
          <a:p>
            <a:r>
              <a:rPr lang="en-GB" dirty="0" smtClean="0"/>
              <a:t>Drawing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2975461"/>
            <a:ext cx="59046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Pen and Ink 	 </a:t>
            </a:r>
            <a:r>
              <a:rPr lang="en-GB" sz="2000" i="1" dirty="0" smtClean="0"/>
              <a:t>Brighton Pavilion</a:t>
            </a:r>
          </a:p>
          <a:p>
            <a:pPr lvl="4"/>
            <a:r>
              <a:rPr lang="en-GB" sz="2000" i="1" dirty="0" smtClean="0"/>
              <a:t>Venice</a:t>
            </a:r>
          </a:p>
          <a:p>
            <a:endParaRPr lang="en-GB" sz="2000" dirty="0" smtClean="0"/>
          </a:p>
          <a:p>
            <a:r>
              <a:rPr lang="en-GB" sz="2000" dirty="0" smtClean="0"/>
              <a:t>Pencil		</a:t>
            </a:r>
            <a:r>
              <a:rPr lang="en-GB" sz="2000" i="1" dirty="0" smtClean="0"/>
              <a:t> Glass of Water</a:t>
            </a:r>
          </a:p>
          <a:p>
            <a:r>
              <a:rPr lang="en-GB" sz="2000" i="1" dirty="0" smtClean="0"/>
              <a:t>		Spoon</a:t>
            </a:r>
            <a:r>
              <a:rPr lang="en-GB" sz="2000" dirty="0" smtClean="0"/>
              <a:t>		 </a:t>
            </a:r>
          </a:p>
          <a:p>
            <a:endParaRPr lang="en-GB" sz="2000" dirty="0" smtClean="0"/>
          </a:p>
          <a:p>
            <a:r>
              <a:rPr lang="en-GB" sz="2000" dirty="0" smtClean="0"/>
              <a:t>Pastel		</a:t>
            </a:r>
            <a:r>
              <a:rPr lang="en-GB" sz="2000" i="1" dirty="0" smtClean="0"/>
              <a:t>Nectarines</a:t>
            </a:r>
          </a:p>
          <a:p>
            <a:r>
              <a:rPr lang="en-GB" sz="2000" i="1" dirty="0" smtClean="0"/>
              <a:t>		White Jug</a:t>
            </a:r>
          </a:p>
          <a:p>
            <a:r>
              <a:rPr lang="en-GB" sz="2000" i="1" dirty="0" smtClean="0"/>
              <a:t>		Daffodil Head</a:t>
            </a:r>
          </a:p>
          <a:p>
            <a:r>
              <a:rPr lang="en-GB" sz="2000" i="1" dirty="0" smtClean="0"/>
              <a:t>		Apples</a:t>
            </a:r>
          </a:p>
          <a:p>
            <a:r>
              <a:rPr lang="en-GB" sz="2000" i="1" dirty="0" smtClean="0"/>
              <a:t>		</a:t>
            </a:r>
            <a:r>
              <a:rPr lang="en-GB" sz="2000" dirty="0" smtClean="0"/>
              <a:t>	</a:t>
            </a:r>
            <a:endParaRPr lang="en-GB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Brighton Pavilion (detail)</a:t>
            </a:r>
            <a:endParaRPr lang="en-GB" sz="24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5082" y="2057400"/>
            <a:ext cx="2233835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en-GB" sz="1500" dirty="0" smtClean="0"/>
              <a:t/>
            </a:r>
            <a:br>
              <a:rPr lang="en-GB" sz="1500" dirty="0" smtClean="0"/>
            </a:br>
            <a:r>
              <a:rPr lang="en-GB" sz="1500" dirty="0"/>
              <a:t/>
            </a:r>
            <a:br>
              <a:rPr lang="en-GB" sz="1500" dirty="0"/>
            </a:br>
            <a:endParaRPr lang="en-GB" sz="15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666864" y="548680"/>
            <a:ext cx="2003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Brighton Pavilion </a:t>
            </a:r>
          </a:p>
          <a:p>
            <a:pPr algn="ctr"/>
            <a:r>
              <a:rPr lang="en-GB" sz="1600" i="1" dirty="0" smtClean="0"/>
              <a:t>Detail</a:t>
            </a:r>
            <a:endParaRPr lang="en-GB" sz="16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60648"/>
            <a:ext cx="3703688" cy="274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548680"/>
            <a:ext cx="30963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 try to use an extensive range of marks: hatching, </a:t>
            </a:r>
            <a:r>
              <a:rPr lang="en-GB" sz="1400" dirty="0" err="1" smtClean="0"/>
              <a:t>obliques</a:t>
            </a:r>
            <a:r>
              <a:rPr lang="en-GB" sz="1400" dirty="0" smtClean="0"/>
              <a:t>, and various dashes and dots (see below). </a:t>
            </a:r>
          </a:p>
          <a:p>
            <a:r>
              <a:rPr lang="en-GB" sz="1400" dirty="0" smtClean="0"/>
              <a:t>I like to use a wide tonal range; I built up marks to create an intense black in some areas and intentionally leave other areas bare. The contrast makes the drawing striking; the white of the page makes the built up areas appear even darker and the dark areas highlight the blankness of the page.</a:t>
            </a:r>
            <a:br>
              <a:rPr lang="en-GB" sz="1400" dirty="0" smtClean="0"/>
            </a:br>
            <a:r>
              <a:rPr lang="en-GB" sz="1400" dirty="0" smtClean="0"/>
              <a:t> </a:t>
            </a:r>
          </a:p>
          <a:p>
            <a:r>
              <a:rPr lang="en-GB" sz="1400" dirty="0" smtClean="0"/>
              <a:t>My style of drawing has been influenced by the work of Sir Hugh Casson. In this piece I have tried to emulate some of Casson’s techniques -  his use of oblique (above right) and his technique of smudging the ink with water - while maintaining a strong sense of my own style. </a:t>
            </a:r>
            <a:endParaRPr lang="en-GB" sz="1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251520" y="5517232"/>
            <a:ext cx="3520734" cy="104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283968" y="5085184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Right: </a:t>
            </a:r>
            <a:r>
              <a:rPr lang="en-GB" sz="1200" dirty="0" smtClean="0"/>
              <a:t>Sir Hugh Casson, </a:t>
            </a:r>
          </a:p>
          <a:p>
            <a:r>
              <a:rPr lang="en-GB" sz="1200" dirty="0" smtClean="0"/>
              <a:t>Pen and ink</a:t>
            </a:r>
          </a:p>
          <a:p>
            <a:r>
              <a:rPr lang="en-GB" sz="1200" i="1" dirty="0" smtClean="0"/>
              <a:t>Above right: S</a:t>
            </a:r>
            <a:r>
              <a:rPr lang="en-GB" sz="1200" dirty="0" smtClean="0"/>
              <a:t>ir Hugh Casson, </a:t>
            </a:r>
          </a:p>
          <a:p>
            <a:r>
              <a:rPr lang="en-GB" sz="1200" dirty="0" smtClean="0"/>
              <a:t>Pen and ink</a:t>
            </a:r>
          </a:p>
          <a:p>
            <a:r>
              <a:rPr lang="en-GB" sz="1200" i="1" dirty="0" smtClean="0"/>
              <a:t>Left: </a:t>
            </a:r>
            <a:r>
              <a:rPr lang="en-GB" sz="1200" dirty="0" smtClean="0"/>
              <a:t>examples of</a:t>
            </a:r>
            <a:r>
              <a:rPr lang="en-GB" sz="1200" i="1" dirty="0" smtClean="0"/>
              <a:t> </a:t>
            </a:r>
            <a:r>
              <a:rPr lang="en-GB" sz="1200" dirty="0" smtClean="0"/>
              <a:t>pen marks used</a:t>
            </a:r>
          </a:p>
          <a:p>
            <a:r>
              <a:rPr lang="en-GB" sz="1200" dirty="0" smtClean="0"/>
              <a:t> in </a:t>
            </a:r>
            <a:r>
              <a:rPr lang="en-GB" sz="1200" i="1" dirty="0" smtClean="0"/>
              <a:t>‘Brighton ‘Pavilion’</a:t>
            </a:r>
            <a:endParaRPr lang="en-GB" sz="12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023581"/>
            <a:ext cx="2627784" cy="383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25458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700808"/>
            <a:ext cx="25458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700808"/>
            <a:ext cx="25458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55576" y="62068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Details of ‘Brighton Pavilion’ showing the techniques I have used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23928" y="548680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Venice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908720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/>
              <a:t>Pen and ink, water</a:t>
            </a:r>
            <a:endParaRPr lang="en-GB" sz="1600" i="1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963" y="1624771"/>
            <a:ext cx="3394075" cy="447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Venice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i="1" dirty="0" smtClean="0"/>
              <a:t>The original photograph</a:t>
            </a:r>
            <a:endParaRPr lang="en-GB" sz="1600" i="1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555776" y="404664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Glass of Water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771800" y="764704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err="1" smtClean="0"/>
              <a:t>Daler-Rowney</a:t>
            </a:r>
            <a:r>
              <a:rPr lang="en-GB" sz="1600" i="1" dirty="0" smtClean="0"/>
              <a:t> Artists Pencils in ‘Black Drawing’ and Black Smooth’</a:t>
            </a:r>
            <a:endParaRPr lang="en-GB" sz="1600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187</Words>
  <Application>Microsoft Office PowerPoint</Application>
  <PresentationFormat>On-screen Show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Portfolio </vt:lpstr>
      <vt:lpstr>Drawing</vt:lpstr>
      <vt:lpstr>Brighton Pavilion (detail)</vt:lpstr>
      <vt:lpstr>  </vt:lpstr>
      <vt:lpstr>Slide 5</vt:lpstr>
      <vt:lpstr>Slide 6</vt:lpstr>
      <vt:lpstr>Slide 7</vt:lpstr>
      <vt:lpstr>Venice The original photograph</vt:lpstr>
      <vt:lpstr>Slide 9</vt:lpstr>
      <vt:lpstr>Slide 10</vt:lpstr>
      <vt:lpstr>Nectarines soft pastel</vt:lpstr>
      <vt:lpstr>Nectarines original photograph</vt:lpstr>
      <vt:lpstr>White Jug soft pastel and white acrylic</vt:lpstr>
      <vt:lpstr>Daffodil Head soft pastel </vt:lpstr>
      <vt:lpstr>Apples soft pastel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Portfolio </dc:title>
  <dc:creator>Jenny Papworth</dc:creator>
  <cp:lastModifiedBy>Jenny Papworth</cp:lastModifiedBy>
  <cp:revision>2</cp:revision>
  <dcterms:created xsi:type="dcterms:W3CDTF">2011-03-30T21:18:01Z</dcterms:created>
  <dcterms:modified xsi:type="dcterms:W3CDTF">2011-03-31T13:26:46Z</dcterms:modified>
</cp:coreProperties>
</file>